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FC39-55AD-41C7-7262-7CCD7225A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63368B-23BB-51A4-80B5-96DE72D93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36962-6405-EDDB-C360-9F55A2CE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5BF5A-321A-F115-0933-F4537609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BABFDD-1232-C3C3-3708-8C731631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9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9EAB2-6983-344F-2D05-C3915F5A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8C0385-C3B0-0251-68DE-76E927D5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5A68F3-D18E-69B1-50AA-A04290D8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9C7E91-07BA-6726-59E3-60B2E90C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0E1E4-2DE7-11E8-3156-16C7F6A6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C26D30-47A6-CBC9-8D20-AAC400F22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936DD1-3270-13FC-D695-B02DB4DD3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301B1D-27B6-ED95-E8CA-480F93A3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18AC6-C33B-53C2-2911-6B3A4104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AAF902-D2E0-655C-0B6E-42930715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57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5821A-877F-08B3-77AC-63831E51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10C24-9E62-5603-889D-5EF5AFAF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6311D-DAA4-1078-5487-23B800A9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817D65-7A52-886B-DDF5-8F467E98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CC36F2-F9DF-0A7B-9E80-FB1E3FF2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60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7EA0B-F1BE-ADC4-F7C6-CACFC34D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3E9C2A-7094-52D0-8E0E-36BB41B9C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37161-6E84-E430-6E7C-E5F0EFAA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E3034E-0690-0042-6E88-C122A43B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E5C5E-3C68-C708-16EE-81717B28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8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2A9C2-7119-C214-A5CA-534D99A1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D2BCD-D813-7F50-34AC-D6EFBD9DB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C076E-B190-1575-ECEC-3C0A0968A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B1D3BC-6B55-A967-3827-71D23857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39802-D759-0011-BAA5-79294E3D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A3F2F-0987-D246-FD31-E1614BD0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2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33733-9AD4-97DC-99F7-0B872DB7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B44A42-067F-8476-4112-8961044E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D47ADB-77F4-AC09-A437-D42505260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BFAC53-4BFF-9A41-7AD7-B520283F2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0A76F7-418D-03E6-183B-73B1E95D1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8FD69F-75A0-55B7-79E9-3ADC7A7D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6F574D-6410-849B-CD7E-2947E96E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64D4A9-FFA3-AD8C-DE1C-112830F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12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E6AA9-DA84-0D29-08DB-B85B4AC4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419162-76C2-0F37-ADC3-223845C7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51B57B-A1A0-5A24-E43B-4509F168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688F5-C00F-EC71-9077-D6CBAC8F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79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18DBC-5EE4-4F9D-8C7B-A3A385A3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BCB79E-4B2F-078D-B2BD-B04F863F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598992-EDC5-6263-B79D-981C742F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68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38C21-949A-A771-3FFE-B6FF3AB5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25DCA-79BD-444E-25B8-97B5E3C72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824729-BEC5-F477-A2A7-4119B40F4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CBC697-26AE-597D-654F-54B72AA7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4CD83-64E9-D89F-844C-5736694DF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8A2055-B79F-9AA7-B54C-9AAE3905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30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4DBE0-AD5D-6B31-5B36-ED3E7D55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BC26AC9-63CA-A28C-56C4-2BF15FFEF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C0934B-9B24-EB65-979F-2784C2DE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82662A-7052-5F52-11DE-7082681E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62AD5F-DC0A-15E1-2077-5C1B20BD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DE60D2-3246-B9DC-767F-F84E35E8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81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2C5C7C-A6CE-4261-86FF-A8D5ED2E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205719-53A3-705D-E163-8C90E5C6B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1D59-9F04-5B7A-0D8A-2A46D79AC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0852C-041C-41C3-9CF4-EA6654600978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53BAD2-8143-6310-ABCE-6263DC44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BDD2B1-2AC8-BC59-5D55-1C1AFE3B8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1B5BF3-F454-4419-8B44-2F5CA3873F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65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306F9F3-F146-6BE4-53A1-763DA718ACDD}"/>
              </a:ext>
            </a:extLst>
          </p:cNvPr>
          <p:cNvGrpSpPr/>
          <p:nvPr/>
        </p:nvGrpSpPr>
        <p:grpSpPr>
          <a:xfrm>
            <a:off x="0" y="0"/>
            <a:ext cx="9671282" cy="5206073"/>
            <a:chOff x="0" y="0"/>
            <a:chExt cx="9671282" cy="52060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8D9D698-CA4B-68DA-AA44-57D015B10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t="20284" b="30350"/>
            <a:stretch>
              <a:fillRect/>
            </a:stretch>
          </p:blipFill>
          <p:spPr bwMode="auto">
            <a:xfrm>
              <a:off x="0" y="0"/>
              <a:ext cx="9671282" cy="52060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BD5E270-EF58-B812-8209-CA718FD26BA4}"/>
                </a:ext>
              </a:extLst>
            </p:cNvPr>
            <p:cNvSpPr/>
            <p:nvPr/>
          </p:nvSpPr>
          <p:spPr>
            <a:xfrm>
              <a:off x="2074500" y="172402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9E5187CD-4536-377E-EF0A-A5F46BFEFF9D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2434500" y="1476375"/>
              <a:ext cx="665888" cy="427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BBA5C974-74AA-8EC1-1B7D-9A90F505C49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2434500" y="1092994"/>
              <a:ext cx="2039869" cy="811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6DD2412-28C9-20E5-B188-75B2CE8F234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2434500" y="1904024"/>
              <a:ext cx="2909025" cy="150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0C1C71E1-9B03-CBAB-D9D1-1D720EE91E64}"/>
                </a:ext>
              </a:extLst>
            </p:cNvPr>
            <p:cNvSpPr/>
            <p:nvPr/>
          </p:nvSpPr>
          <p:spPr>
            <a:xfrm>
              <a:off x="6948172" y="404030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4E0C981-86B9-E88D-8101-6AAF73793349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4300538" y="3557588"/>
              <a:ext cx="2700355" cy="5354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4A7039D-620F-32B3-C779-A6A69F7EA8D6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6623050" y="2431935"/>
              <a:ext cx="377843" cy="1661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63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2C1E4EE-942D-DB9D-8F99-5C5B4F8FD19A}"/>
              </a:ext>
            </a:extLst>
          </p:cNvPr>
          <p:cNvGrpSpPr/>
          <p:nvPr/>
        </p:nvGrpSpPr>
        <p:grpSpPr>
          <a:xfrm>
            <a:off x="112862" y="66744"/>
            <a:ext cx="8830904" cy="6480000"/>
            <a:chOff x="112862" y="66744"/>
            <a:chExt cx="8830904" cy="64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F3D3EB-85BA-DD32-8C97-0669DA7DE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716"/>
            <a:stretch>
              <a:fillRect/>
            </a:stretch>
          </p:blipFill>
          <p:spPr>
            <a:xfrm>
              <a:off x="4518957" y="66744"/>
              <a:ext cx="4424809" cy="6480000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C1EB65BC-D649-39FF-CA66-F660B538E686}"/>
                </a:ext>
              </a:extLst>
            </p:cNvPr>
            <p:cNvCxnSpPr/>
            <p:nvPr/>
          </p:nvCxnSpPr>
          <p:spPr>
            <a:xfrm>
              <a:off x="4512282" y="66744"/>
              <a:ext cx="0" cy="64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187A9B-81EB-C69B-65DC-4FD93893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62" y="66744"/>
              <a:ext cx="4392746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04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E9D83-8119-35D1-9EBE-4061DF54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1AEE698-3CA8-E389-D710-01794EFAA5C6}"/>
              </a:ext>
            </a:extLst>
          </p:cNvPr>
          <p:cNvGrpSpPr/>
          <p:nvPr/>
        </p:nvGrpSpPr>
        <p:grpSpPr>
          <a:xfrm>
            <a:off x="1073191" y="488930"/>
            <a:ext cx="7039423" cy="5760000"/>
            <a:chOff x="1073191" y="488930"/>
            <a:chExt cx="7039423" cy="576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2F4EB8A-AA61-A354-75B1-54090BDC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8" r="39630"/>
            <a:stretch>
              <a:fillRect/>
            </a:stretch>
          </p:blipFill>
          <p:spPr>
            <a:xfrm>
              <a:off x="1073191" y="488930"/>
              <a:ext cx="3532725" cy="576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23D81AA-80ED-7ABE-6A9C-621A30A54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" t="1046" r="39783"/>
            <a:stretch>
              <a:fillRect/>
            </a:stretch>
          </p:blipFill>
          <p:spPr>
            <a:xfrm>
              <a:off x="4605916" y="488930"/>
              <a:ext cx="3506698" cy="576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8CE857E-DB24-DD19-8565-B0B8099E3F07}"/>
                </a:ext>
              </a:extLst>
            </p:cNvPr>
            <p:cNvCxnSpPr/>
            <p:nvPr/>
          </p:nvCxnSpPr>
          <p:spPr>
            <a:xfrm>
              <a:off x="4605916" y="488930"/>
              <a:ext cx="0" cy="57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816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5DAA1-2769-8773-854D-F0E24633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94C340A-A657-2F6A-B33E-C0C4AEA772B5}"/>
              </a:ext>
            </a:extLst>
          </p:cNvPr>
          <p:cNvGrpSpPr/>
          <p:nvPr/>
        </p:nvGrpSpPr>
        <p:grpSpPr>
          <a:xfrm>
            <a:off x="198120" y="134646"/>
            <a:ext cx="11289412" cy="5760000"/>
            <a:chOff x="198120" y="134646"/>
            <a:chExt cx="11289412" cy="576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EF686FD-BE78-5B81-938C-CC2D7CD7D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" r="46811"/>
            <a:stretch>
              <a:fillRect/>
            </a:stretch>
          </p:blipFill>
          <p:spPr>
            <a:xfrm>
              <a:off x="198120" y="134646"/>
              <a:ext cx="5529412" cy="576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B5EC638-1EDC-7413-73D1-920C7041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532" y="134646"/>
              <a:ext cx="5760000" cy="576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E83114D9-B79A-0547-0D25-B9BD11EB60AC}"/>
                </a:ext>
              </a:extLst>
            </p:cNvPr>
            <p:cNvCxnSpPr/>
            <p:nvPr/>
          </p:nvCxnSpPr>
          <p:spPr>
            <a:xfrm>
              <a:off x="5727532" y="134646"/>
              <a:ext cx="0" cy="57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8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4666-6E67-CC3E-9542-3C95BC643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97CDFF7-8733-7DD3-749D-875D830B3E8B}"/>
              </a:ext>
            </a:extLst>
          </p:cNvPr>
          <p:cNvGrpSpPr/>
          <p:nvPr/>
        </p:nvGrpSpPr>
        <p:grpSpPr>
          <a:xfrm>
            <a:off x="0" y="154670"/>
            <a:ext cx="13813476" cy="5760000"/>
            <a:chOff x="0" y="154670"/>
            <a:chExt cx="13813476" cy="576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A26E1C5-8A60-759E-2622-355A18C8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625"/>
            <a:stretch>
              <a:fillRect/>
            </a:stretch>
          </p:blipFill>
          <p:spPr>
            <a:xfrm>
              <a:off x="0" y="154670"/>
              <a:ext cx="8404706" cy="576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1ED3B0-ABEF-BB28-1B8E-7E96B70DC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3" r="23980"/>
            <a:stretch>
              <a:fillRect/>
            </a:stretch>
          </p:blipFill>
          <p:spPr>
            <a:xfrm>
              <a:off x="8404706" y="154670"/>
              <a:ext cx="5408770" cy="576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D4FA3EF-A162-3B9F-1684-591511EDA8F2}"/>
                </a:ext>
              </a:extLst>
            </p:cNvPr>
            <p:cNvCxnSpPr/>
            <p:nvPr/>
          </p:nvCxnSpPr>
          <p:spPr>
            <a:xfrm>
              <a:off x="8404706" y="154670"/>
              <a:ext cx="0" cy="57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505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55D64-785F-EE8E-0ED9-693BA252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BB7322B-BD94-4B63-E675-D7A4D2AB8E0A}"/>
              </a:ext>
            </a:extLst>
          </p:cNvPr>
          <p:cNvGrpSpPr/>
          <p:nvPr/>
        </p:nvGrpSpPr>
        <p:grpSpPr>
          <a:xfrm>
            <a:off x="118334" y="378000"/>
            <a:ext cx="10910979" cy="6480000"/>
            <a:chOff x="-129092" y="309340"/>
            <a:chExt cx="10910979" cy="648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4525126-F7C2-2A45-548C-33A1A244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4" r="23588"/>
            <a:stretch>
              <a:fillRect/>
            </a:stretch>
          </p:blipFill>
          <p:spPr>
            <a:xfrm>
              <a:off x="-129092" y="309340"/>
              <a:ext cx="6046279" cy="6480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51EC5C2-4006-DAE8-25FA-4C9E34FD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8" r="41319"/>
            <a:stretch>
              <a:fillRect/>
            </a:stretch>
          </p:blipFill>
          <p:spPr>
            <a:xfrm>
              <a:off x="5917187" y="309340"/>
              <a:ext cx="4864700" cy="648000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785C4B1-91C4-25EC-31AE-19BE41744843}"/>
                </a:ext>
              </a:extLst>
            </p:cNvPr>
            <p:cNvCxnSpPr/>
            <p:nvPr/>
          </p:nvCxnSpPr>
          <p:spPr>
            <a:xfrm>
              <a:off x="5917187" y="309340"/>
              <a:ext cx="0" cy="64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69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AB99-2108-7505-FFEE-7A2F5473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ABF60E7-E5B9-AAF5-A779-36A902F1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2" r="28000"/>
          <a:stretch>
            <a:fillRect/>
          </a:stretch>
        </p:blipFill>
        <p:spPr>
          <a:xfrm>
            <a:off x="3098202" y="1226574"/>
            <a:ext cx="5680038" cy="44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Hofmann, Jakob</dc:creator>
  <cp:lastModifiedBy>Hofmann, Jakob</cp:lastModifiedBy>
  <cp:revision>3</cp:revision>
  <dcterms:created xsi:type="dcterms:W3CDTF">2025-06-25T19:19:10Z</dcterms:created>
  <dcterms:modified xsi:type="dcterms:W3CDTF">2025-06-26T12:18:54Z</dcterms:modified>
</cp:coreProperties>
</file>